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32d2e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32d2e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32d2e3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32d2e3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32d2e3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32d2e3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32d2e3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32d2e3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32d2e3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32d2e3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32d2e36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32d2e36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d66bf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5d66bf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 Beanstalk Environments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Environments in AWS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Environment tiers.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server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Worker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814575" y="4450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888925" y="1246025"/>
            <a:ext cx="518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to run a specific application version.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execute one application version at a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the resources needed to run the application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52575" y="445025"/>
            <a:ext cx="57357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tiers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52575" y="1122100"/>
            <a:ext cx="641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Sort of application that runs in the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 resources that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Beanstalk makes available to support it.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Hosts an application that serves HTTP requests.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Backend environment pulls jobs from an Amazon Simple Queue Service (SQS) queue.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28675" y="455700"/>
            <a:ext cx="5735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Environment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28675" y="1051800"/>
            <a:ext cx="664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run our application when we build an environment.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elastic load balancer (ELB)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Auto Scaling group.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or more Amazon Elastic Compute Cloud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resources generated for an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load balancer exists in every environment.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90625" y="4202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environment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89775" y="1134500"/>
            <a:ext cx="6336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Domain Name System (DNS) web service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accessible and scalable.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connects our infrastructure securely and reliably.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our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 manager (HM) is also installed on each Amazon EC2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22550" y="445025"/>
            <a:ext cx="6212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of the host manager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22550" y="1345250"/>
            <a:ext cx="5846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application's deployment.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Keep an eye on the programme log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application server is monitored.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creates events at the instance level.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67275" y="4249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environment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67275" y="1140250"/>
            <a:ext cx="71721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Auto Scaling group.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or more Amazon EC2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IAM role.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Created for a worker environment tier.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Installs and configures an Amazon SQS queue.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67275" y="4249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 environment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67275" y="1140250"/>
            <a:ext cx="62733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Necessary support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Delivers data from each message it receives to the worker environment's web application for processing.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B8FD9EE-38A3-453A-B4BF-5A94D410D482}"/>
</file>

<file path=customXml/itemProps2.xml><?xml version="1.0" encoding="utf-8"?>
<ds:datastoreItem xmlns:ds="http://schemas.openxmlformats.org/officeDocument/2006/customXml" ds:itemID="{E3E38719-A965-4A48-B339-02FF3BF9364B}"/>
</file>

<file path=customXml/itemProps3.xml><?xml version="1.0" encoding="utf-8"?>
<ds:datastoreItem xmlns:ds="http://schemas.openxmlformats.org/officeDocument/2006/customXml" ds:itemID="{5CA3D79B-FB20-4586-AD2E-71886CF3272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